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4" r:id="rId1"/>
  </p:sldMasterIdLst>
  <p:notesMasterIdLst>
    <p:notesMasterId r:id="rId2"/>
  </p:notesMasterIdLst>
  <p:sldIdLst>
    <p:sldId id="256" r:id="rId3"/>
    <p:sldId id="257" r:id="rId4"/>
    <p:sldId id="259" r:id="rId5"/>
    <p:sldId id="260" r:id="rId6"/>
    <p:sldId id="291" r:id="rId7"/>
    <p:sldId id="292" r:id="rId8"/>
    <p:sldId id="293" r:id="rId9"/>
    <p:sldId id="294" r:id="rId10"/>
    <p:sldId id="295" r:id="rId11"/>
    <p:sldId id="261" r:id="rId12"/>
    <p:sldId id="265" r:id="rId13"/>
    <p:sldId id="290" r:id="rId14"/>
    <p:sldId id="263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1" r:id="rId25"/>
    <p:sldId id="264" r:id="rId26"/>
    <p:sldId id="276" r:id="rId27"/>
    <p:sldId id="277" r:id="rId28"/>
    <p:sldId id="278" r:id="rId29"/>
    <p:sldId id="282" r:id="rId30"/>
    <p:sldId id="283" r:id="rId31"/>
    <p:sldId id="284" r:id="rId32"/>
    <p:sldId id="285" r:id="rId33"/>
    <p:sldId id="286" r:id="rId34"/>
    <p:sldId id="288" r:id="rId35"/>
    <p:sldId id="287" r:id="rId36"/>
    <p:sldId id="289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22" autoAdjust="0"/>
    <p:restoredTop sz="96400" autoAdjust="0"/>
  </p:normalViewPr>
  <p:slideViewPr>
    <p:cSldViewPr>
      <p:cViewPr varScale="1">
        <p:scale>
          <a:sx n="100" d="100"/>
          <a:sy n="100" d="100"/>
        </p:scale>
        <p:origin x="414" y="12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0A9A57-9553-4854-AE01-87B290AD1CA1}" type="datetime1">
              <a:rPr lang="ko-KR" altLang="en-US"/>
              <a:pPr lvl="0">
                <a:defRPr/>
              </a:pPr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4297DC-00EC-4146-BE07-7B5DBDB677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27576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90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37353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149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2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chemeClr val="bg1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1190" y="4080248"/>
            <a:ext cx="10103334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84933" y="4345305"/>
            <a:ext cx="8315848" cy="16154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ko-KR" sz="10000" b="1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Ghost Houes</a:t>
            </a:r>
            <a:endParaRPr lang="en-US" altLang="ko-KR" sz="10000" b="1" kern="0" spc="-300">
              <a:solidFill>
                <a:srgbClr val="000000"/>
              </a:solidFill>
              <a:latin typeface="맑은 고딕"/>
              <a:ea typeface="맑은 고딕"/>
              <a:cs typeface="Gmarket Sans Bold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480000">
            <a:off x="14392559" y="5820625"/>
            <a:ext cx="471644" cy="618121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6323457" y="2631591"/>
            <a:ext cx="5638800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72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게임 기획서</a:t>
            </a:r>
            <a:endParaRPr lang="en-US" sz="1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8555724" y="6415214"/>
            <a:ext cx="56388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defRPr/>
            </a:pPr>
            <a:r>
              <a:rPr lang="ko-KR" altLang="en-US" sz="44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작성자 </a:t>
            </a:r>
            <a:r>
              <a:rPr lang="en-US" altLang="ko-KR" sz="44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: </a:t>
            </a:r>
            <a:r>
              <a:rPr lang="ko-KR" altLang="en-US" sz="4400" kern="0" spc="-300">
                <a:solidFill>
                  <a:srgbClr val="000000"/>
                </a:solidFill>
                <a:latin typeface="맑은 고딕"/>
                <a:ea typeface="맑은 고딕"/>
                <a:cs typeface="Gmarket Sans Bold"/>
              </a:rPr>
              <a:t>이름</a:t>
            </a:r>
            <a:endParaRPr lang="en-US" sz="7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792200" y="4449907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  <a:endParaRPr lang="ko-KR" altLang="en-US" sz="2400" u="sng" kern="0" spc="-300">
              <a:solidFill>
                <a:srgbClr val="0f0f0e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진행 스토리</a:t>
            </a:r>
            <a:endParaRPr lang="en-US" sz="600" b="1"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83264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1)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발단</a:t>
            </a:r>
            <a:endParaRPr lang="ko-KR" altLang="en-US" sz="2800" b="1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스토리의 시작</a:t>
            </a: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전개</a:t>
            </a:r>
            <a:endParaRPr lang="ko-KR" altLang="en-US" sz="2800" b="1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스토리가 전개되는 방식</a:t>
            </a: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3)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위기</a:t>
            </a:r>
            <a:endParaRPr lang="ko-KR" altLang="en-US" sz="2800" b="1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스토리의 갈등 시작</a:t>
            </a: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4)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절정</a:t>
            </a:r>
            <a:endParaRPr lang="ko-KR" altLang="en-US" sz="2800" b="1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스토리의 갈등 최고치 </a:t>
            </a: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or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결말이 나오기 직전</a:t>
            </a: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36933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5) </a:t>
            </a:r>
            <a:r>
              <a:rPr lang="ko-KR" altLang="en-US" sz="2800" b="1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결말</a:t>
            </a:r>
            <a:endParaRPr lang="ko-KR" altLang="en-US" sz="2800" b="1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A.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성공 엔딩</a:t>
            </a: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B. </a:t>
            </a:r>
            <a:r>
              <a:rPr lang="ko-KR" altLang="en-US" sz="20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실패 엔딩</a:t>
            </a:r>
            <a:endParaRPr lang="ko-KR" altLang="en-US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6400" y="1409700"/>
            <a:ext cx="8534399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강조 포인트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A. VR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플랫폼에 맞춰 최대한 멀미가 느껴지지 않는 </a:t>
            </a:r>
            <a:r>
              <a:rPr lang="ko-KR" altLang="en-US" sz="2000" b="1" kern="0" spc="-2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공간감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과 </a:t>
            </a:r>
            <a:r>
              <a:rPr lang="ko-KR" altLang="en-US" sz="2000" b="1" kern="0" spc="-200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시야</a:t>
            </a:r>
            <a:endParaRPr lang="en-US" altLang="ko-KR" sz="2000" b="1" kern="0" spc="-200" dirty="0" smtClean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B.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직접 잡아서 옮기고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합쳐서 음식 완성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그립 시스템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C.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활동적인 모션을 위한 다양한 조합 도구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활용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955521"/>
              </p:ext>
            </p:extLst>
          </p:nvPr>
        </p:nvGraphicFramePr>
        <p:xfrm>
          <a:off x="533400" y="1479065"/>
          <a:ext cx="8305800" cy="3664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구현 </a:t>
                      </a:r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인트로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스토리와 </a:t>
                      </a:r>
                      <a:r>
                        <a:rPr lang="ko-KR" altLang="en-US" sz="1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클리어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조건 설명 영상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 버튼</a:t>
                      </a:r>
                      <a:r>
                        <a:rPr lang="en-US" altLang="ko-KR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버튼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쿠킹 화면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 재료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믹서기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오븐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난쟁이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마녀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 시간 텍스트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만족도 텍스트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만족도 스코어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재시작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버튼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일시정지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재개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재시작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2751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정보</a:t>
                      </a:r>
                      <a:r>
                        <a:rPr lang="en-US" altLang="ko-KR" sz="1800" b="0" baseline="0" dirty="0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="0" dirty="0" err="1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sz="1800" b="0" dirty="0">
                        <a:solidFill>
                          <a:srgbClr val="948A54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캐릭터의 장비 착용</a:t>
                      </a:r>
                      <a:r>
                        <a:rPr lang="en-US" altLang="ko-KR" sz="1800" dirty="0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능력치</a:t>
                      </a:r>
                      <a:r>
                        <a:rPr lang="en-US" altLang="ko-KR" sz="1800" dirty="0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rgbClr val="948A54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소지품 보기</a:t>
                      </a:r>
                      <a:endParaRPr lang="ko-KR" altLang="en-US" sz="1800" dirty="0">
                        <a:solidFill>
                          <a:srgbClr val="948A54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179388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92142"/>
              </p:ext>
            </p:extLst>
          </p:nvPr>
        </p:nvGraphicFramePr>
        <p:xfrm>
          <a:off x="533400" y="5594437"/>
          <a:ext cx="8305800" cy="4078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 구현 </a:t>
                      </a:r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 조합 시스템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 재료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조합법에 따른 결과물 생성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07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좌석 시스템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 좌석 중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랜덤한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좌석 선택 후 이동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3824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그립</a:t>
                      </a:r>
                      <a:r>
                        <a:rPr lang="en-US" altLang="ko-KR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(Grip)</a:t>
                      </a:r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컨트롤러를 통해 물건 잡기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4946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</a:t>
                      </a:r>
                      <a:r>
                        <a:rPr lang="ko-KR" altLang="en-US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시스템</a:t>
                      </a:r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스킬의</a:t>
                      </a:r>
                      <a:r>
                        <a:rPr lang="ko-KR" alt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분과</a:t>
                      </a:r>
                      <a:r>
                        <a:rPr lang="en-US" altLang="ko-KR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r>
                        <a:rPr lang="en-US" altLang="ko-KR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숙련</a:t>
                      </a:r>
                      <a:r>
                        <a:rPr lang="en-US" altLang="ko-KR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아우라</a:t>
                      </a:r>
                      <a:r>
                        <a:rPr lang="en-US" altLang="ko-KR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마음가짐</a:t>
                      </a:r>
                      <a:r>
                        <a:rPr lang="en-US" altLang="ko-KR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7569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</a:t>
                      </a:r>
                      <a:r>
                        <a:rPr lang="ko-KR" altLang="en-US" sz="18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시스템</a:t>
                      </a:r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장비의 착용과 효과 반영</a:t>
                      </a:r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4285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89856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689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1676"/>
              </p:ext>
            </p:extLst>
          </p:nvPr>
        </p:nvGraphicFramePr>
        <p:xfrm>
          <a:off x="533400" y="1512420"/>
          <a:ext cx="7772400" cy="56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리소스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내용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플레이어의 손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왼손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오른손 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(+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잡는 애니메이션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 재료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사과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독사과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식빵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와플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잼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조합 도구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그릇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컵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믹서기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오븐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조합 후 음식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조합 단계의 음식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완성 단계의 음식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난쟁이의 집 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실내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등장인물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난쟁이</a:t>
                      </a:r>
                      <a:r>
                        <a:rPr lang="en-US" altLang="ko-KR" sz="1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마녀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3416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03465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</a:t>
                      </a:r>
                      <a:r>
                        <a:rPr lang="ko-KR" altLang="en-US" sz="20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탐험보드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탐험맵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2000" b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결투장맵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41014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</a:t>
                      </a:r>
                      <a:r>
                        <a:rPr lang="ko-KR" altLang="en-US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세트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그림자 캐릭터 외형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x2(</a:t>
                      </a:r>
                      <a:r>
                        <a:rPr lang="ko-KR" altLang="en-US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남녀</a:t>
                      </a:r>
                      <a:r>
                        <a:rPr lang="en-US" altLang="ko-KR" sz="2000" b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7437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01789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8553451" y="1439270"/>
            <a:ext cx="9277349" cy="82196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사진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2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 smtClean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Object 8"/>
          <p:cNvSpPr txBox="1"/>
          <p:nvPr/>
        </p:nvSpPr>
        <p:spPr>
          <a:xfrm>
            <a:off x="7502557" y="2439668"/>
            <a:ext cx="32310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구성 </a:t>
            </a:r>
            <a:r>
              <a:rPr lang="en-US" altLang="ko-KR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아이템 구성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월드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등장인물 구성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조합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시스템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좌석 시스템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11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4374" y="1612228"/>
            <a:ext cx="4314826" cy="10928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인트로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화살표 연결선 3"/>
          <p:cNvCxnSpPr>
            <a:stCxn id="13" idx="3"/>
            <a:endCxn id="16" idx="1"/>
          </p:cNvCxnSpPr>
          <p:nvPr/>
        </p:nvCxnSpPr>
        <p:spPr>
          <a:xfrm>
            <a:off x="2286000" y="2357794"/>
            <a:ext cx="58578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66774" y="2129194"/>
            <a:ext cx="1419226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설명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71787" y="2129194"/>
            <a:ext cx="2028826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클리어</a:t>
            </a:r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조건 설명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91200" y="2073212"/>
            <a:ext cx="5715000" cy="5719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화살표 연결선 17"/>
          <p:cNvCxnSpPr>
            <a:stCxn id="16" idx="3"/>
            <a:endCxn id="17" idx="1"/>
          </p:cNvCxnSpPr>
          <p:nvPr/>
        </p:nvCxnSpPr>
        <p:spPr>
          <a:xfrm>
            <a:off x="4900613" y="2357794"/>
            <a:ext cx="890587" cy="137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37217" y="2480284"/>
            <a:ext cx="1376364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설명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948613" y="2484068"/>
            <a:ext cx="1376364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꺾인 연결선 23"/>
          <p:cNvCxnSpPr>
            <a:stCxn id="19" idx="2"/>
            <a:endCxn id="69" idx="0"/>
          </p:cNvCxnSpPr>
          <p:nvPr/>
        </p:nvCxnSpPr>
        <p:spPr>
          <a:xfrm rot="5400000">
            <a:off x="4859751" y="1918332"/>
            <a:ext cx="956391" cy="2774906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769895" y="4686300"/>
            <a:ext cx="3733800" cy="5719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쿠킹 화면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꺾인 연결선 42"/>
          <p:cNvCxnSpPr>
            <a:stCxn id="70" idx="2"/>
            <a:endCxn id="41" idx="1"/>
          </p:cNvCxnSpPr>
          <p:nvPr/>
        </p:nvCxnSpPr>
        <p:spPr>
          <a:xfrm rot="16200000" flipH="1">
            <a:off x="5145136" y="3347497"/>
            <a:ext cx="430115" cy="2819403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1" idx="2"/>
            <a:endCxn id="41" idx="0"/>
          </p:cNvCxnSpPr>
          <p:nvPr/>
        </p:nvCxnSpPr>
        <p:spPr>
          <a:xfrm>
            <a:off x="8636795" y="2831374"/>
            <a:ext cx="0" cy="185492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7010400" y="5044646"/>
            <a:ext cx="1376364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</a:t>
            </a:r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921796" y="5048430"/>
            <a:ext cx="1376364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9857898" y="2480284"/>
            <a:ext cx="1376364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꺾인 연결선 60"/>
          <p:cNvCxnSpPr>
            <a:stCxn id="57" idx="2"/>
            <a:endCxn id="41" idx="3"/>
          </p:cNvCxnSpPr>
          <p:nvPr/>
        </p:nvCxnSpPr>
        <p:spPr>
          <a:xfrm rot="5400000" flipH="1" flipV="1">
            <a:off x="8891290" y="3779548"/>
            <a:ext cx="419695" cy="2805113"/>
          </a:xfrm>
          <a:prstGeom prst="bentConnector4">
            <a:avLst>
              <a:gd name="adj1" fmla="val -54468"/>
              <a:gd name="adj2" fmla="val 108149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14554200" y="6972300"/>
            <a:ext cx="3124200" cy="2590800"/>
          </a:xfrm>
          <a:prstGeom prst="roundRect">
            <a:avLst>
              <a:gd name="adj" fmla="val 759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789434" y="7200900"/>
            <a:ext cx="1125443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4782800" y="7838009"/>
            <a:ext cx="1132077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871786" y="3783981"/>
            <a:ext cx="2157413" cy="5719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설명 화면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262310" y="4194836"/>
            <a:ext cx="1376364" cy="3473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899289" y="1427562"/>
            <a:ext cx="489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씬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화면을 기준으로 게임이 진행되는 흐름도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자료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41613"/>
            <a:ext cx="15316200" cy="8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자료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17113"/>
            <a:ext cx="15316200" cy="83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50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8489169" y="6108938"/>
            <a:ext cx="5410260" cy="3122640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8489169" y="2586861"/>
            <a:ext cx="5410260" cy="2963463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1371600" y="2552700"/>
            <a:ext cx="6880864" cy="667887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시나리오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77100" y="1697009"/>
            <a:ext cx="3733800" cy="44693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쿠킹 화면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62650" y="3587496"/>
            <a:ext cx="2111829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난쟁이의 음식 주문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962650" y="4391071"/>
            <a:ext cx="2111829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 조합 및 제작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다이아몬드 6"/>
          <p:cNvSpPr/>
          <p:nvPr/>
        </p:nvSpPr>
        <p:spPr>
          <a:xfrm>
            <a:off x="4077107" y="5111496"/>
            <a:ext cx="2326004" cy="80647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안에</a:t>
            </a:r>
            <a:endParaRPr lang="en-US" altLang="ko-KR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/>
          <p:cNvCxnSpPr>
            <a:stCxn id="28" idx="2"/>
            <a:endCxn id="29" idx="0"/>
          </p:cNvCxnSpPr>
          <p:nvPr/>
        </p:nvCxnSpPr>
        <p:spPr>
          <a:xfrm>
            <a:off x="7018565" y="4003121"/>
            <a:ext cx="0" cy="38795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29" idx="1"/>
            <a:endCxn id="7" idx="0"/>
          </p:cNvCxnSpPr>
          <p:nvPr/>
        </p:nvCxnSpPr>
        <p:spPr>
          <a:xfrm rot="10800000" flipV="1">
            <a:off x="5240110" y="4598884"/>
            <a:ext cx="722541" cy="512612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7" idx="2"/>
            <a:endCxn id="68" idx="0"/>
          </p:cNvCxnSpPr>
          <p:nvPr/>
        </p:nvCxnSpPr>
        <p:spPr>
          <a:xfrm flipH="1">
            <a:off x="5240108" y="5917971"/>
            <a:ext cx="1" cy="34448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9021536" y="2807026"/>
            <a:ext cx="2111829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마녀 등장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40107" y="5917971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86088" y="5047907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다이아몬드 67"/>
          <p:cNvSpPr/>
          <p:nvPr/>
        </p:nvSpPr>
        <p:spPr>
          <a:xfrm>
            <a:off x="4077106" y="6262457"/>
            <a:ext cx="2326004" cy="80647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독사과로</a:t>
            </a:r>
            <a:r>
              <a: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제작</a:t>
            </a:r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40107" y="7049041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꺾인 연결선 79"/>
          <p:cNvCxnSpPr>
            <a:stCxn id="7" idx="1"/>
            <a:endCxn id="104" idx="0"/>
          </p:cNvCxnSpPr>
          <p:nvPr/>
        </p:nvCxnSpPr>
        <p:spPr>
          <a:xfrm rot="10800000" flipV="1">
            <a:off x="2571751" y="5514733"/>
            <a:ext cx="1505357" cy="943147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604871" y="6190121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962650" y="2805460"/>
            <a:ext cx="2111829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난쟁이 등장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9" name="직선 화살표 연결선 98"/>
          <p:cNvCxnSpPr>
            <a:stCxn id="91" idx="2"/>
            <a:endCxn id="28" idx="0"/>
          </p:cNvCxnSpPr>
          <p:nvPr/>
        </p:nvCxnSpPr>
        <p:spPr>
          <a:xfrm>
            <a:off x="7018565" y="3221085"/>
            <a:ext cx="0" cy="3664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>
            <a:off x="1619250" y="6457881"/>
            <a:ext cx="190500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만족도 감소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4287608" y="8619937"/>
            <a:ext cx="190500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만족도 증가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24950" y="6329404"/>
            <a:ext cx="1905000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남은 시간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다이아몬드 113"/>
          <p:cNvSpPr/>
          <p:nvPr/>
        </p:nvSpPr>
        <p:spPr>
          <a:xfrm>
            <a:off x="8914448" y="3535000"/>
            <a:ext cx="2326004" cy="80647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안에</a:t>
            </a:r>
            <a:endParaRPr lang="en-US" altLang="ko-KR" sz="16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퇴치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다이아몬드 114"/>
          <p:cNvSpPr/>
          <p:nvPr/>
        </p:nvSpPr>
        <p:spPr>
          <a:xfrm>
            <a:off x="4077106" y="7413398"/>
            <a:ext cx="2326004" cy="80647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주문과 동일</a:t>
            </a:r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8" name="직선 화살표 연결선 117"/>
          <p:cNvCxnSpPr>
            <a:stCxn id="68" idx="2"/>
            <a:endCxn id="115" idx="0"/>
          </p:cNvCxnSpPr>
          <p:nvPr/>
        </p:nvCxnSpPr>
        <p:spPr>
          <a:xfrm>
            <a:off x="5240108" y="7068932"/>
            <a:ext cx="0" cy="34446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220472" y="8171725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2" name="직선 화살표 연결선 121"/>
          <p:cNvCxnSpPr>
            <a:stCxn id="115" idx="2"/>
            <a:endCxn id="110" idx="0"/>
          </p:cNvCxnSpPr>
          <p:nvPr/>
        </p:nvCxnSpPr>
        <p:spPr>
          <a:xfrm>
            <a:off x="5240108" y="8219873"/>
            <a:ext cx="0" cy="40006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15" idx="1"/>
            <a:endCxn id="104" idx="2"/>
          </p:cNvCxnSpPr>
          <p:nvPr/>
        </p:nvCxnSpPr>
        <p:spPr>
          <a:xfrm rot="10800000">
            <a:off x="2571750" y="6873506"/>
            <a:ext cx="1505356" cy="943130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586088" y="7343889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9" name="직선 화살표 연결선 138"/>
          <p:cNvCxnSpPr>
            <a:stCxn id="68" idx="1"/>
            <a:endCxn id="104" idx="3"/>
          </p:cNvCxnSpPr>
          <p:nvPr/>
        </p:nvCxnSpPr>
        <p:spPr>
          <a:xfrm flipH="1" flipV="1">
            <a:off x="3524250" y="6665694"/>
            <a:ext cx="552856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stCxn id="44" idx="2"/>
            <a:endCxn id="114" idx="0"/>
          </p:cNvCxnSpPr>
          <p:nvPr/>
        </p:nvCxnSpPr>
        <p:spPr>
          <a:xfrm flipH="1">
            <a:off x="10077450" y="3222651"/>
            <a:ext cx="1" cy="31234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133363" y="3454640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11741805" y="3730424"/>
            <a:ext cx="190500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난쟁이 도망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9124950" y="4873311"/>
            <a:ext cx="190500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만족도 증가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9" name="직선 화살표 연결선 158"/>
          <p:cNvCxnSpPr>
            <a:stCxn id="114" idx="2"/>
            <a:endCxn id="158" idx="0"/>
          </p:cNvCxnSpPr>
          <p:nvPr/>
        </p:nvCxnSpPr>
        <p:spPr>
          <a:xfrm>
            <a:off x="10077450" y="4341475"/>
            <a:ext cx="0" cy="5318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14" idx="3"/>
            <a:endCxn id="155" idx="1"/>
          </p:cNvCxnSpPr>
          <p:nvPr/>
        </p:nvCxnSpPr>
        <p:spPr>
          <a:xfrm flipV="1">
            <a:off x="11240452" y="3938237"/>
            <a:ext cx="501353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9415465" y="4341475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다이아몬드 168"/>
          <p:cNvSpPr/>
          <p:nvPr/>
        </p:nvSpPr>
        <p:spPr>
          <a:xfrm>
            <a:off x="8914448" y="7054917"/>
            <a:ext cx="2326004" cy="80647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만족도</a:t>
            </a:r>
            <a:endParaRPr lang="en-US" altLang="ko-KR" sz="160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6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0" name="직선 화살표 연결선 169"/>
          <p:cNvCxnSpPr>
            <a:endCxn id="169" idx="0"/>
          </p:cNvCxnSpPr>
          <p:nvPr/>
        </p:nvCxnSpPr>
        <p:spPr>
          <a:xfrm flipH="1">
            <a:off x="10077450" y="6742568"/>
            <a:ext cx="1" cy="31234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1133363" y="6974557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11741805" y="7250341"/>
            <a:ext cx="190500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엔딩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9124950" y="8393228"/>
            <a:ext cx="190500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 엔딩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4" name="직선 화살표 연결선 173"/>
          <p:cNvCxnSpPr>
            <a:stCxn id="169" idx="2"/>
            <a:endCxn id="173" idx="0"/>
          </p:cNvCxnSpPr>
          <p:nvPr/>
        </p:nvCxnSpPr>
        <p:spPr>
          <a:xfrm>
            <a:off x="10077450" y="7861392"/>
            <a:ext cx="0" cy="53183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69" idx="3"/>
            <a:endCxn id="172" idx="1"/>
          </p:cNvCxnSpPr>
          <p:nvPr/>
        </p:nvCxnSpPr>
        <p:spPr>
          <a:xfrm flipV="1">
            <a:off x="11240452" y="7458154"/>
            <a:ext cx="501353" cy="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9415465" y="7861392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9124950" y="8725133"/>
            <a:ext cx="882835" cy="31206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10145571" y="8712586"/>
            <a:ext cx="882835" cy="31206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모서리가 둥근 직사각형 178"/>
          <p:cNvSpPr/>
          <p:nvPr/>
        </p:nvSpPr>
        <p:spPr>
          <a:xfrm>
            <a:off x="11761126" y="7602547"/>
            <a:ext cx="882835" cy="31206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재시작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12781747" y="7590000"/>
            <a:ext cx="882835" cy="31206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14554200" y="6591300"/>
            <a:ext cx="3124200" cy="2590800"/>
            <a:chOff x="14554200" y="6972300"/>
            <a:chExt cx="3124200" cy="259080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14554200" y="6972300"/>
              <a:ext cx="3124200" cy="2590800"/>
            </a:xfrm>
            <a:prstGeom prst="roundRect">
              <a:avLst>
                <a:gd name="adj" fmla="val 759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4789434" y="7200900"/>
              <a:ext cx="1125443" cy="4193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4782800" y="8078391"/>
              <a:ext cx="1132077" cy="347306"/>
            </a:xfrm>
            <a:prstGeom prst="roundRect">
              <a:avLst>
                <a:gd name="adj" fmla="val 39234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4789434" y="8883793"/>
              <a:ext cx="1125443" cy="41562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6330906" y="7205882"/>
              <a:ext cx="1132077" cy="4156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 행동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다이아몬드 183"/>
            <p:cNvSpPr/>
            <p:nvPr/>
          </p:nvSpPr>
          <p:spPr>
            <a:xfrm>
              <a:off x="16330905" y="8044232"/>
              <a:ext cx="1132077" cy="41562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  <a:endParaRPr lang="ko-KR" altLang="en-US" sz="14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16330905" y="8882582"/>
              <a:ext cx="1139384" cy="415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</a:t>
              </a:r>
              <a:endPara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3" name="모서리가 둥근 직사각형 192"/>
          <p:cNvSpPr/>
          <p:nvPr/>
        </p:nvSpPr>
        <p:spPr>
          <a:xfrm>
            <a:off x="10586988" y="2945467"/>
            <a:ext cx="1602291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만족도 감소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2420600" y="1441089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플레이하는 유저가 어떤 순서로 플레이하게 될 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50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시나리오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자료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62100"/>
            <a:ext cx="14391204" cy="71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8217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사과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음식의 주재료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다른 재료와 조합하여 음식을 완성할 수 있다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‘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사과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’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와 비슷하게 생긴 방해 요소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독사과와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조합하여 만든 음식은 만족도를 떨어트린다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컵</a:t>
            </a: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그릇</a:t>
            </a: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믹서기</a:t>
            </a: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오븐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음식을 조합할 때 필요한 도구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기타 음식 재료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파이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식빵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와플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쨈 등의 다른 재료들은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사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과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독사과와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조합하여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음식을 완성할 수 있다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*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유저가 잡을 수 있는 모든 물건은 마녀에게 던져 퇴치하는 도구로 사용할 수 있다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5)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쓰레기통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뒤 쪽에 배치되어 손에 든 아이템을 버릴 수 있다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6)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또 다른 아이템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아이템이 더 있다면 입력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6000" b="1" kern="0" spc="-300">
                  <a:solidFill>
                    <a:srgbClr val="0f0f0e"/>
                  </a:solidFill>
                  <a:latin typeface="맑은 고딕"/>
                  <a:ea typeface="맑은 고딕"/>
                  <a:cs typeface="Gmarket Sans Bold"/>
                </a:rPr>
                <a:t>목차</a:t>
              </a:r>
              <a:endParaRPr lang="en-US" sz="1050" b="1">
                <a:latin typeface="맑은 고딕"/>
                <a:ea typeface="맑은 고딕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7382808" y="2726055"/>
            <a:ext cx="3522383" cy="17316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개요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기존 게임 설명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추가 구현 설명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1905000" y="6591300"/>
            <a:ext cx="4447798" cy="2274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플레이 시나리오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시스템 설명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742950" indent="-7429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퍼즐 시스템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742950" indent="-742950">
              <a:lnSpc>
                <a:spcPct val="150000"/>
              </a:lnSpc>
              <a:buAutoNum type="arabicPeriod"/>
              <a:defRPr/>
            </a:pPr>
            <a:endParaRPr lang="en-US" altLang="ko-KR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2268200" y="7810500"/>
            <a:ext cx="3958044" cy="117919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en-US" altLang="ko-KR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UI </a:t>
            </a: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구성</a:t>
            </a:r>
            <a:endParaRPr lang="ko-KR" altLang="en-US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marL="514350" indent="-514350">
              <a:lnSpc>
                <a:spcPct val="150000"/>
              </a:lnSpc>
              <a:buAutoNum type="arabicPeriod"/>
              <a:defRPr/>
            </a:pPr>
            <a:r>
              <a:rPr lang="ko-KR" altLang="en-US" sz="2400" kern="0" spc="-20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인게임 화면</a:t>
            </a:r>
            <a:endParaRPr lang="en-US" altLang="ko-KR" sz="24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난쟁이의 집 </a:t>
            </a: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실내</a:t>
            </a: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A.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거실 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뒷배경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따뜻한 분위기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모든 물건은 유저의 시야에서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작아보이도록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 용품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곳곳에 붙어있는 레시피의 힌트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7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개의 침대와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7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개의 의자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B.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부엌 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실제 플레이 공간</a:t>
            </a: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 조합에 필요한 아이템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유저가 실제로 움직일 수 있는 넓이의 공간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만족도와 남은 시간을 볼 수 있는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또 다른 공간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공간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이 더 있다면 입력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등장인물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7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명의 난쟁이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색상으로 구별한다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빨주노초파남보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유저의 눈높이에서 보기에 작은 키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문을 열고 들어와 정해진 좌석으로 이동하고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유저를 바라본다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랜덤한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음식을 주문하고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주문한 시점부터 시간을 잰다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1.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마음에 드는 음식을 먹으면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하트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파티클이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나오며 웃는다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2.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독사과가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든 음식을 먹으면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파티클이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나오며 슬퍼한다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3.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주문한 시간이 지나도 음식을 받지 못하면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화난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파티클이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나오며 화낸다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6924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마녀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게임이 진행되는 동안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랜덤한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타이밍에 나타난다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뭉게구름 </a:t>
            </a:r>
            <a:r>
              <a:rPr lang="ko-KR" altLang="en-US" sz="20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웃는 소리와 함께 실내 특정 공간에서 생성된다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유저가 던지는 아이템에 맞으면 웃는 소리와 함께 사라진다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1.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마녀가 나타나면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만족도가 계속해서 조금씩 깎인다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2. 5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 안에 마녀를 퇴치하면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만족도가 증가한다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3. 5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 안에 마녀를 퇴치하지 못하면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난쟁이가 전부 도망간다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조합 시스템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시스템의 주요 포인트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포인트 설명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7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시스템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시스템의 주요 포인트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포인트 설명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1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 smtClean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3158179" y="2439667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UX/UI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3158176" y="3238500"/>
            <a:ext cx="395804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컨셉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인게임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화면 구성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그 외의 요소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5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UI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370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버튼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컨셉</a:t>
            </a:r>
            <a:endParaRPr lang="en-US" altLang="ko-KR" sz="2800" b="1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버튼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형태와 설명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텍스트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텍스트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형태와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입력 필드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입력 필드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형태와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슬라이더 </a:t>
            </a: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슬라이더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형태와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UI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자료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638"/>
            <a:ext cx="15661286" cy="84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420478"/>
              </p:ext>
            </p:extLst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인트로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0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배경은 실제 플레이 화면으로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구석에 마녀 배치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버튼은 회전하는 형식으로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배치할 리소스가 없으면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활용할 것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914805"/>
              </p:ext>
            </p:extLst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1600200" y="2705100"/>
            <a:ext cx="7381875" cy="1600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45730" y="516176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66165" y="517272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버튼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86600" y="516176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508554"/>
              </p:ext>
            </p:extLst>
          </p:nvPr>
        </p:nvGraphicFramePr>
        <p:xfrm>
          <a:off x="10262127" y="1949376"/>
          <a:ext cx="7475010" cy="2942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게임의 제목 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버튼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시작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버튼</a:t>
                      </a:r>
                      <a:endParaRPr lang="ko-KR" altLang="en-US" sz="16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설명 </a:t>
                      </a:r>
                      <a:r>
                        <a:rPr lang="ko-KR" altLang="en-US" sz="16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열림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버튼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종료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6442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7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1059431"/>
            <a:ext cx="14401800" cy="90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16192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개요</a:t>
            </a:r>
            <a:endParaRPr lang="en-US" sz="6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048000" y="2324100"/>
          <a:ext cx="12192000" cy="592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/>
                <a:gridCol w="10591799"/>
              </a:tblGrid>
              <a:tr h="75833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endParaRPr lang="ko-KR" altLang="en-US" sz="2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24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66353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제목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252000" tIns="45720" rIns="91440" bIns="45720" anchor="ctr" anchorCtr="0"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Ghost Houes(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고스트 하우스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800" baseline="0">
                        <a:latin typeface="맑은 고딕"/>
                        <a:ea typeface="맑은 고딕"/>
                      </a:endParaRPr>
                    </a:p>
                  </a:txBody>
                  <a:tcPr marL="25200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893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장르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252000" tIns="45720" rIns="91440" bIns="45720" anchor="ctr" anchorCtr="0"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캐주얼 퍼즐 방탈출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3194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디바이스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플랫폼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252000" tIns="45720" rIns="91440" bIns="45720" anchor="ctr" anchorCtr="0"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- PC</a:t>
                      </a: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2206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기획 의도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252000" tIns="45720" rIns="91440" bIns="45720" anchor="ctr" anchorCtr="0"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유니티 튜토리얼을 따라하고 좀더 살을 붙여 좀더 재미있게 만들기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튜토리얼 중 마음에 들지 않은 곳을 고쳐 좀더 좋게 말들기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2339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/>
                    </a:p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특징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252000" tIns="45720" rIns="91440" bIns="45720" anchor="ctr" anchorCtr="0"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endParaRPr lang="ko-KR" altLang="en-US"/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기존 유령이 플레이어를 잡는 방법을 개선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baseline="0">
                          <a:latin typeface="맑은 고딕"/>
                          <a:ea typeface="맑은 고딕"/>
                        </a:rPr>
                        <a:t>2. 3</a:t>
                      </a:r>
                      <a:r>
                        <a:rPr lang="ko-KR" altLang="en-US" sz="1800" baseline="0">
                          <a:latin typeface="맑은 고딕"/>
                          <a:ea typeface="맑은 고딕"/>
                        </a:rPr>
                        <a:t>가지의 퍼즐을 추가하여 좀 더 방탈출 같게 만들기</a:t>
                      </a:r>
                      <a:endParaRPr lang="ko-KR" altLang="en-US" sz="1800" baseline="0">
                        <a:latin typeface="맑은 고딕"/>
                        <a:ea typeface="맑은 고딕"/>
                      </a:endParaRPr>
                    </a:p>
                  </a:txBody>
                  <a:tcPr marL="25200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2206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한 줄 소개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lIns="252000" tIns="45720" rIns="91440" bIns="45720" anchor="ctr" anchorCtr="0"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유령을 피해 아이템을 찾고 퍼즐을 풀어 유령의 집을 탈출하자</a:t>
                      </a:r>
                      <a:endParaRPr lang="ko-KR" altLang="en-US" sz="1800">
                        <a:latin typeface="맑은 고딕"/>
                        <a:ea typeface="맑은 고딕"/>
                      </a:endParaRPr>
                    </a:p>
                  </a:txBody>
                  <a:tcPr marL="25200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79" y="1059000"/>
            <a:ext cx="14394840" cy="9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7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49" y="1059000"/>
            <a:ext cx="14386499" cy="9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err="1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09" y="1059000"/>
            <a:ext cx="14403180" cy="9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 smtClean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3158177" y="5844845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과</a:t>
            </a:r>
            <a:r>
              <a:rPr lang="ko-KR" altLang="en-US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정</a:t>
            </a:r>
            <a:r>
              <a:rPr lang="en-US" sz="36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3158176" y="6667500"/>
            <a:ext cx="3958045" cy="1128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 및 이슈</a:t>
            </a:r>
            <a:endParaRPr lang="en-US" altLang="ko-KR" sz="24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9280" y="1462078"/>
            <a:ext cx="18517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74096"/>
              </p:ext>
            </p:extLst>
          </p:nvPr>
        </p:nvGraphicFramePr>
        <p:xfrm>
          <a:off x="6324600" y="2400300"/>
          <a:ext cx="5638800" cy="716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480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9622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98675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1146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61239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334323" y="1462078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173147" y="1462078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52816"/>
              </p:ext>
            </p:extLst>
          </p:nvPr>
        </p:nvGraphicFramePr>
        <p:xfrm>
          <a:off x="485775" y="2400300"/>
          <a:ext cx="5638800" cy="56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480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9622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86963"/>
              </p:ext>
            </p:extLst>
          </p:nvPr>
        </p:nvGraphicFramePr>
        <p:xfrm>
          <a:off x="12163424" y="2385164"/>
          <a:ext cx="5638800" cy="457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800" b="0" i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5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 smtClean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kern="0" spc="-300" dirty="0" smtClean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기획 시작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개발하는 과정 나열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**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**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해결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@@ 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방법을 사용하여 </a:t>
            </a:r>
            <a:r>
              <a:rPr lang="en-US" altLang="ko-KR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@@</a:t>
            </a: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으로 대체함 등등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문제를 해결한 방법 작성</a:t>
            </a: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57340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기존 시스템</a:t>
            </a:r>
            <a:endParaRPr lang="ko-KR" altLang="en-US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3009900"/>
            <a:ext cx="4872681" cy="27432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2297769"/>
            <a:ext cx="4267200" cy="2379355"/>
          </a:xfrm>
          <a:prstGeom prst="rect">
            <a:avLst/>
          </a:prstGeom>
        </p:spPr>
      </p:pic>
      <p:sp>
        <p:nvSpPr>
          <p:cNvPr id="51" name=""/>
          <p:cNvSpPr txBox="1"/>
          <p:nvPr/>
        </p:nvSpPr>
        <p:spPr>
          <a:xfrm>
            <a:off x="533400" y="1764030"/>
            <a:ext cx="6477000" cy="7010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기존 게임은 단순히 유령을 피해 목적지 까지 도달하여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탈출하는 게임입니다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52" name=""/>
          <p:cNvSpPr txBox="1"/>
          <p:nvPr/>
        </p:nvSpPr>
        <p:spPr>
          <a:xfrm>
            <a:off x="533400" y="6214110"/>
            <a:ext cx="5867400" cy="252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처음 이 게임의 목표는 단순 유니티에 적응하기 위한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프로젝트 따라하기 였지만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좀 더 나만의 시스템을 추가하여 재밌게 만들고 싶어 졌습니다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우선 가장 큰 문제점이라고 생각했던 유령이 플레이어를 잡는 부분이였습니다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44400" y="2809875"/>
            <a:ext cx="4514850" cy="233362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9601200" y="1562100"/>
            <a:ext cx="4876800" cy="160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기존 튜토리얼에서는 플레이어를 찾을때 콜라이더를 이용하여 체크를 합니다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그러다 플레이어가 걸리면 게임오버하는 방식입니다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30200" y="6057900"/>
            <a:ext cx="4295775" cy="2752725"/>
          </a:xfrm>
          <a:prstGeom prst="rect">
            <a:avLst/>
          </a:prstGeom>
        </p:spPr>
      </p:pic>
      <p:sp>
        <p:nvSpPr>
          <p:cNvPr id="56" name=""/>
          <p:cNvSpPr txBox="1"/>
          <p:nvPr/>
        </p:nvSpPr>
        <p:spPr>
          <a:xfrm>
            <a:off x="9372600" y="5372100"/>
            <a:ext cx="4876800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문제는 유령이 회전을 하거나 플레어어가 벽에 붙어 있다 벽넘어 걸리는 문제점이 있었습니다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57" name=""/>
          <p:cNvSpPr txBox="1"/>
          <p:nvPr/>
        </p:nvSpPr>
        <p:spPr>
          <a:xfrm>
            <a:off x="9448800" y="7414260"/>
            <a:ext cx="3352800" cy="146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그리고 단순히 유령만 피하는 것이 아니라 </a:t>
            </a:r>
            <a:endParaRPr lang="ko-KR" altLang="en-US"/>
          </a:p>
          <a:p>
            <a:pPr>
              <a:defRPr/>
            </a:pPr>
            <a:r>
              <a:rPr lang="ko-KR" altLang="en-US"/>
              <a:t>좀더 다양한 이벤트를 주어 재미요소를 추가 하기로 하였습니다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9525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3855"/>
            <a:ext cx="57340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</a:t>
            </a:r>
            <a:endParaRPr lang="ko-KR" altLang="en-US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2578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96400" y="1562099"/>
            <a:ext cx="8458202" cy="7848600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5285696"/>
            <a:ext cx="4257675" cy="3972604"/>
          </a:xfrm>
          <a:prstGeom prst="rect">
            <a:avLst/>
          </a:prstGeom>
        </p:spPr>
      </p:pic>
      <p:sp>
        <p:nvSpPr>
          <p:cNvPr id="61" name=""/>
          <p:cNvSpPr txBox="1"/>
          <p:nvPr/>
        </p:nvSpPr>
        <p:spPr>
          <a:xfrm>
            <a:off x="533400" y="1485900"/>
            <a:ext cx="4876800" cy="37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기존 플레이어를 찾는 콜라이더를 지우고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코루틴과 레이케스터를 이용하여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좀더 사용하기 좋게 만들었습니다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레이어를 사용하여 장애물과 플레이어를 구분하여 장애물 넘어 플레이어는 찾지 못하게 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그리고 레이케스트를 </a:t>
            </a:r>
            <a:r>
              <a:rPr lang="en-US" altLang="ko-KR" sz="2000"/>
              <a:t>3</a:t>
            </a:r>
            <a:r>
              <a:rPr lang="ko-KR" altLang="en-US" sz="2000"/>
              <a:t>개를 쏘는 이유는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그림과 같이 잘못하면 보이는데 안보이게 처리가 되는 경우를 막기 위해서 입니다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</p:txBody>
      </p:sp>
      <p:sp>
        <p:nvSpPr>
          <p:cNvPr id="62" name=""/>
          <p:cNvSpPr txBox="1"/>
          <p:nvPr/>
        </p:nvSpPr>
        <p:spPr>
          <a:xfrm>
            <a:off x="9372599" y="1028699"/>
            <a:ext cx="85344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타겟을 찾는 코드의 일부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9525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73380"/>
            <a:ext cx="75628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아이템 찾기</a:t>
            </a:r>
            <a:endParaRPr lang="ko-KR" altLang="en-US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2578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 txBox="1"/>
          <p:nvPr/>
        </p:nvSpPr>
        <p:spPr>
          <a:xfrm>
            <a:off x="533399" y="1396364"/>
            <a:ext cx="6172201" cy="344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처음으로 기존에 없던 시스템 으로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맵에 있는 아이템을 찾는 것입니다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아이템은 문을 열때 사용하거나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퍼즐의 힌트로 사용하기 위한 아이템으로 만들었습니다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각 아이템 마다 먹는 방법이 다르며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열쇠는 집적 가서 콜라이더 충돌로 먹는 방법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카드는 마우스를 이용하여 </a:t>
            </a:r>
            <a:r>
              <a:rPr lang="en-US" altLang="ko-KR" sz="2000"/>
              <a:t>“E”</a:t>
            </a:r>
            <a:r>
              <a:rPr lang="ko-KR" altLang="en-US" sz="2000"/>
              <a:t>키를 눌러 먹을 우 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600575"/>
            <a:ext cx="1809750" cy="2143125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4400" y="4381500"/>
            <a:ext cx="2286000" cy="1988376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10400" y="3467100"/>
            <a:ext cx="1981200" cy="2334016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86000" y="4600575"/>
            <a:ext cx="2381250" cy="1838325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199" y="7286625"/>
            <a:ext cx="8153400" cy="2124075"/>
          </a:xfrm>
          <a:prstGeom prst="rect">
            <a:avLst/>
          </a:prstGeom>
        </p:spPr>
      </p:pic>
      <p:sp>
        <p:nvSpPr>
          <p:cNvPr id="73" name=""/>
          <p:cNvSpPr txBox="1"/>
          <p:nvPr/>
        </p:nvSpPr>
        <p:spPr>
          <a:xfrm>
            <a:off x="457199" y="6743700"/>
            <a:ext cx="6172201" cy="39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/>
              <a:t>ItemData</a:t>
            </a:r>
            <a:r>
              <a:rPr lang="ko-KR" altLang="en-US" sz="2000"/>
              <a:t>를 이용하여 필요한 정보를 만들어 놓고  </a:t>
            </a:r>
            <a:endParaRPr lang="ko-KR" altLang="en-US" sz="2000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72600" y="1837150"/>
            <a:ext cx="7543800" cy="2772949"/>
          </a:xfrm>
          <a:prstGeom prst="rect">
            <a:avLst/>
          </a:prstGeom>
        </p:spPr>
      </p:pic>
      <p:sp>
        <p:nvSpPr>
          <p:cNvPr id="76" name=""/>
          <p:cNvSpPr txBox="1"/>
          <p:nvPr/>
        </p:nvSpPr>
        <p:spPr>
          <a:xfrm>
            <a:off x="9372599" y="1181100"/>
            <a:ext cx="6172201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게임 메니저를 통해 필요한 아이템 정보를 가져와 사용할 수 있습니다</a:t>
            </a:r>
            <a:r>
              <a:rPr lang="en-US" altLang="ko-KR" sz="2000"/>
              <a:t>.</a:t>
            </a:r>
            <a:r>
              <a:rPr lang="ko-KR" altLang="en-US" sz="2000"/>
              <a:t>  </a:t>
            </a:r>
            <a:endParaRPr lang="ko-KR" altLang="en-US" sz="2000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5143500"/>
            <a:ext cx="6377678" cy="4337788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9448800" y="474726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아이템 관련 함수 일부 </a:t>
            </a:r>
            <a:r>
              <a:rPr lang="en-US" altLang="ko-KR" sz="2000"/>
              <a:t>Inven.cs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73380"/>
            <a:ext cx="75628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문</a:t>
            </a:r>
            <a:endParaRPr lang="ko-KR" altLang="en-US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3340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 txBox="1"/>
          <p:nvPr/>
        </p:nvSpPr>
        <p:spPr>
          <a:xfrm>
            <a:off x="685799" y="1322069"/>
            <a:ext cx="6172201" cy="1304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열쇠 아이템을 사용하여 문을 여는 시스템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가지고 있는 아이템 중 맞는 열쇠가 있다면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문을 열수 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8450" y="1476375"/>
            <a:ext cx="1809750" cy="2143125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000" y="4914900"/>
            <a:ext cx="3810000" cy="3214103"/>
          </a:xfrm>
          <a:prstGeom prst="rect">
            <a:avLst/>
          </a:prstGeom>
        </p:spPr>
      </p:pic>
      <p:sp>
        <p:nvSpPr>
          <p:cNvPr id="80" name=""/>
          <p:cNvSpPr txBox="1"/>
          <p:nvPr/>
        </p:nvSpPr>
        <p:spPr>
          <a:xfrm>
            <a:off x="761999" y="414528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열쇠의 유무의 따라 나오는 인터페이스가 다릅니다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48200" y="4914900"/>
            <a:ext cx="3848100" cy="3387298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72600" y="1485900"/>
            <a:ext cx="3619500" cy="6162674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48862" y="1485900"/>
            <a:ext cx="4324738" cy="6172199"/>
          </a:xfrm>
          <a:prstGeom prst="rect">
            <a:avLst/>
          </a:prstGeom>
        </p:spPr>
      </p:pic>
      <p:sp>
        <p:nvSpPr>
          <p:cNvPr id="84" name=""/>
          <p:cNvSpPr txBox="1"/>
          <p:nvPr/>
        </p:nvSpPr>
        <p:spPr>
          <a:xfrm>
            <a:off x="9372600" y="1089660"/>
            <a:ext cx="617220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문 오브젝트에 붙어있는 스크립</a:t>
            </a:r>
            <a:endParaRPr lang="ko-KR" altLang="en-US" sz="2000"/>
          </a:p>
        </p:txBody>
      </p:sp>
      <p:sp>
        <p:nvSpPr>
          <p:cNvPr id="85" name=""/>
          <p:cNvSpPr txBox="1"/>
          <p:nvPr/>
        </p:nvSpPr>
        <p:spPr>
          <a:xfrm>
            <a:off x="9372599" y="7795260"/>
            <a:ext cx="6172201" cy="100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플레이어가 문의 콜라이더에 들어오면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열쇠가 있는 확인을 하고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맞는 열쇠가 있으면 문을 열어준다</a:t>
            </a:r>
            <a:r>
              <a:rPr lang="en-US" altLang="ko-KR" sz="2000"/>
              <a:t>.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endParaRPr lang="ko-KR" altLang="en-US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85799" y="1322069"/>
            <a:ext cx="6172201" cy="695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모든 퍼즐에 성공하면 길을 막고 있는 안개를 제거 합니다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89" name=""/>
          <p:cNvSpPr txBox="1"/>
          <p:nvPr/>
        </p:nvSpPr>
        <p:spPr>
          <a:xfrm>
            <a:off x="762000" y="2476500"/>
            <a:ext cx="6172201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퍼즐 시스템을 구현할때 생각한것이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퍼즐을 실행시켜주는 스크립 과 퍼즐 스크립으로 나누어 작업을 하였습니다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7896" y="1971675"/>
            <a:ext cx="4952208" cy="4848225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636" y="3700462"/>
            <a:ext cx="6160563" cy="3119437"/>
          </a:xfrm>
          <a:prstGeom prst="rect">
            <a:avLst/>
          </a:prstGeom>
        </p:spPr>
      </p:pic>
      <p:sp>
        <p:nvSpPr>
          <p:cNvPr id="94" name=""/>
          <p:cNvSpPr txBox="1"/>
          <p:nvPr/>
        </p:nvSpPr>
        <p:spPr>
          <a:xfrm>
            <a:off x="609600" y="7040880"/>
            <a:ext cx="6172201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미니게임이라는 인터페이스를 만들어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이 함수를 가지고 관리하도록하였습니다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95" name=""/>
          <p:cNvSpPr txBox="1"/>
          <p:nvPr/>
        </p:nvSpPr>
        <p:spPr>
          <a:xfrm>
            <a:off x="6057898" y="7124700"/>
            <a:ext cx="6172202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퍼즐을 실행시켜주는 곳에 본 퍼즐의 스크립을 추가하여 클리어시 보상과 종료시 필요한 함수를 주어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연결 시켜 주었습니다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9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63400" y="2019300"/>
            <a:ext cx="5455920" cy="3962400"/>
          </a:xfrm>
          <a:prstGeom prst="rect">
            <a:avLst/>
          </a:prstGeom>
        </p:spPr>
      </p:pic>
      <p:sp>
        <p:nvSpPr>
          <p:cNvPr id="97" name=""/>
          <p:cNvSpPr txBox="1"/>
          <p:nvPr/>
        </p:nvSpPr>
        <p:spPr>
          <a:xfrm>
            <a:off x="11963398" y="6057900"/>
            <a:ext cx="6172202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퍼즐 성공시 지정된 안개를 꺼주고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멈춰 있던 오브젝트를 움직여줍니다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50" y="10287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82905"/>
            <a:ext cx="9391651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3.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추가 구현 설명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-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 퍼즐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(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숫자 순서대로 누르기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)</a:t>
            </a:r>
            <a:endParaRPr lang="en-US" altLang="ko-KR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72345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endParaRPr lang="en-US" altLang="ko-KR" sz="2800" kern="0" spc="-20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cxnSp>
        <p:nvCxnSpPr>
          <p:cNvPr id="12" name="직선 연결선 11"/>
          <p:cNvCxnSpPr>
            <a:stCxn id="11" idx="0"/>
            <a:endCxn id="11" idx="2"/>
          </p:cNvCxnSpPr>
          <p:nvPr/>
        </p:nvCxnSpPr>
        <p:spPr>
          <a:xfrm rot="16200000" flipH="1">
            <a:off x="4838700" y="5334000"/>
            <a:ext cx="8610600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"/>
          <p:cNvSpPr txBox="1"/>
          <p:nvPr/>
        </p:nvSpPr>
        <p:spPr>
          <a:xfrm>
            <a:off x="685799" y="1322069"/>
            <a:ext cx="6172201" cy="16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무작위로 설정된 넘패드를 순서대로 눌러 해결하는 퍼즐입니다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모든 퍼즐에 성공하면 길을 막고 있는 안개를 제거 합니다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85" name=""/>
          <p:cNvSpPr txBox="1"/>
          <p:nvPr/>
        </p:nvSpPr>
        <p:spPr>
          <a:xfrm>
            <a:off x="685798" y="6120765"/>
            <a:ext cx="7696202" cy="1306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넘패드의 숫자대로 순서대로 눌러 클리어 할수 있습니다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실패시 무작위로 바뀌고 다시 처음부터 입력합니다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055" y="2948939"/>
            <a:ext cx="2593471" cy="2880360"/>
          </a:xfrm>
          <a:prstGeom prst="rect">
            <a:avLst/>
          </a:prstGeom>
        </p:spPr>
      </p:pic>
      <p:pic>
        <p:nvPicPr>
          <p:cNvPr id="8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0400" y="2948939"/>
            <a:ext cx="2550680" cy="2880360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31607" y="2948939"/>
            <a:ext cx="2305473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1748</ep:Words>
  <ep:PresentationFormat>사용자 지정</ep:PresentationFormat>
  <ep:Paragraphs>529</ep:Paragraphs>
  <ep:Slides>35</ep:Slides>
  <ep:Notes>35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2022-04-21T18:31:52.000</dcterms:created>
  <dc:creator>강형석</dc:creator>
  <cp:lastModifiedBy>D</cp:lastModifiedBy>
  <dcterms:modified xsi:type="dcterms:W3CDTF">2022-09-14T07:53:58.326</dcterms:modified>
  <cp:revision>130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